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ora Light" panose="020B0604020202020204" charset="0"/>
      <p:regular r:id="rId16"/>
    </p:embeddedFont>
    <p:embeddedFont>
      <p:font typeface="Sora Semi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5641A2-AD6F-4883-8EC7-A6E34570C946}" v="8" dt="2025-07-28T23:01:04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Carneiro" userId="bcc07223b7f1e6c9" providerId="LiveId" clId="{AE5641A2-AD6F-4883-8EC7-A6E34570C946}"/>
    <pc:docChg chg="undo custSel modSld">
      <pc:chgData name="Felipe Carneiro" userId="bcc07223b7f1e6c9" providerId="LiveId" clId="{AE5641A2-AD6F-4883-8EC7-A6E34570C946}" dt="2025-07-28T23:04:55.857" v="113" actId="700"/>
      <pc:docMkLst>
        <pc:docMk/>
      </pc:docMkLst>
      <pc:sldChg chg="mod modClrScheme chgLayout">
        <pc:chgData name="Felipe Carneiro" userId="bcc07223b7f1e6c9" providerId="LiveId" clId="{AE5641A2-AD6F-4883-8EC7-A6E34570C946}" dt="2025-07-28T23:04:55.857" v="113" actId="700"/>
        <pc:sldMkLst>
          <pc:docMk/>
          <pc:sldMk cId="0" sldId="256"/>
        </pc:sldMkLst>
      </pc:sldChg>
      <pc:sldChg chg="mod modClrScheme chgLayout">
        <pc:chgData name="Felipe Carneiro" userId="bcc07223b7f1e6c9" providerId="LiveId" clId="{AE5641A2-AD6F-4883-8EC7-A6E34570C946}" dt="2025-07-28T23:04:51.950" v="112" actId="700"/>
        <pc:sldMkLst>
          <pc:docMk/>
          <pc:sldMk cId="0" sldId="257"/>
        </pc:sldMkLst>
      </pc:sldChg>
      <pc:sldChg chg="addSp delSp modSp mod modClrScheme chgLayout">
        <pc:chgData name="Felipe Carneiro" userId="bcc07223b7f1e6c9" providerId="LiveId" clId="{AE5641A2-AD6F-4883-8EC7-A6E34570C946}" dt="2025-07-28T23:04:47.564" v="111" actId="700"/>
        <pc:sldMkLst>
          <pc:docMk/>
          <pc:sldMk cId="0" sldId="258"/>
        </pc:sldMkLst>
        <pc:spChg chg="add mod">
          <ac:chgData name="Felipe Carneiro" userId="bcc07223b7f1e6c9" providerId="LiveId" clId="{AE5641A2-AD6F-4883-8EC7-A6E34570C946}" dt="2025-07-28T22:58:39.017" v="83" actId="207"/>
          <ac:spMkLst>
            <pc:docMk/>
            <pc:sldMk cId="0" sldId="258"/>
            <ac:spMk id="20" creationId="{2FC801DF-F5FD-45BD-B3FA-8B3405C04096}"/>
          </ac:spMkLst>
        </pc:spChg>
        <pc:spChg chg="add del mod">
          <ac:chgData name="Felipe Carneiro" userId="bcc07223b7f1e6c9" providerId="LiveId" clId="{AE5641A2-AD6F-4883-8EC7-A6E34570C946}" dt="2025-07-28T22:58:58.612" v="87" actId="21"/>
          <ac:spMkLst>
            <pc:docMk/>
            <pc:sldMk cId="0" sldId="258"/>
            <ac:spMk id="21" creationId="{0B66A224-9A8C-7B5E-0374-8B6D90AFC689}"/>
          </ac:spMkLst>
        </pc:spChg>
        <pc:picChg chg="mod">
          <ac:chgData name="Felipe Carneiro" userId="bcc07223b7f1e6c9" providerId="LiveId" clId="{AE5641A2-AD6F-4883-8EC7-A6E34570C946}" dt="2025-07-28T22:57:56.129" v="48" actId="1076"/>
          <ac:picMkLst>
            <pc:docMk/>
            <pc:sldMk cId="0" sldId="258"/>
            <ac:picMk id="19" creationId="{00000000-0000-0000-0000-000000000000}"/>
          </ac:picMkLst>
        </pc:picChg>
      </pc:sldChg>
      <pc:sldChg chg="addSp delSp modSp mod modClrScheme chgLayout">
        <pc:chgData name="Felipe Carneiro" userId="bcc07223b7f1e6c9" providerId="LiveId" clId="{AE5641A2-AD6F-4883-8EC7-A6E34570C946}" dt="2025-07-28T23:04:43.930" v="110" actId="700"/>
        <pc:sldMkLst>
          <pc:docMk/>
          <pc:sldMk cId="0" sldId="259"/>
        </pc:sldMkLst>
        <pc:spChg chg="mod">
          <ac:chgData name="Felipe Carneiro" userId="bcc07223b7f1e6c9" providerId="LiveId" clId="{AE5641A2-AD6F-4883-8EC7-A6E34570C946}" dt="2025-07-28T22:57:30.291" v="44"/>
          <ac:spMkLst>
            <pc:docMk/>
            <pc:sldMk cId="0" sldId="259"/>
            <ac:spMk id="2" creationId="{00000000-0000-0000-0000-000000000000}"/>
          </ac:spMkLst>
        </pc:spChg>
        <pc:spChg chg="add del">
          <ac:chgData name="Felipe Carneiro" userId="bcc07223b7f1e6c9" providerId="LiveId" clId="{AE5641A2-AD6F-4883-8EC7-A6E34570C946}" dt="2025-07-28T22:58:53.176" v="85" actId="22"/>
          <ac:spMkLst>
            <pc:docMk/>
            <pc:sldMk cId="0" sldId="259"/>
            <ac:spMk id="8" creationId="{B81D5128-AFEE-CB3F-B510-805B4D3F8881}"/>
          </ac:spMkLst>
        </pc:spChg>
        <pc:spChg chg="add mod">
          <ac:chgData name="Felipe Carneiro" userId="bcc07223b7f1e6c9" providerId="LiveId" clId="{AE5641A2-AD6F-4883-8EC7-A6E34570C946}" dt="2025-07-28T22:59:16.661" v="91" actId="1076"/>
          <ac:spMkLst>
            <pc:docMk/>
            <pc:sldMk cId="0" sldId="259"/>
            <ac:spMk id="9" creationId="{8417BDDA-CD10-4CC0-128D-8D7FE482DB73}"/>
          </ac:spMkLst>
        </pc:spChg>
        <pc:spChg chg="add mod">
          <ac:chgData name="Felipe Carneiro" userId="bcc07223b7f1e6c9" providerId="LiveId" clId="{AE5641A2-AD6F-4883-8EC7-A6E34570C946}" dt="2025-07-28T22:59:21.366" v="93" actId="1076"/>
          <ac:spMkLst>
            <pc:docMk/>
            <pc:sldMk cId="0" sldId="259"/>
            <ac:spMk id="10" creationId="{914AB706-A095-3B33-7C44-5E2946B4017C}"/>
          </ac:spMkLst>
        </pc:spChg>
        <pc:spChg chg="add mod">
          <ac:chgData name="Felipe Carneiro" userId="bcc07223b7f1e6c9" providerId="LiveId" clId="{AE5641A2-AD6F-4883-8EC7-A6E34570C946}" dt="2025-07-28T22:59:26.607" v="95" actId="1076"/>
          <ac:spMkLst>
            <pc:docMk/>
            <pc:sldMk cId="0" sldId="259"/>
            <ac:spMk id="11" creationId="{6C5C009D-C7F2-AD8D-7DAF-438F367EC220}"/>
          </ac:spMkLst>
        </pc:spChg>
      </pc:sldChg>
      <pc:sldChg chg="mod modClrScheme chgLayout">
        <pc:chgData name="Felipe Carneiro" userId="bcc07223b7f1e6c9" providerId="LiveId" clId="{AE5641A2-AD6F-4883-8EC7-A6E34570C946}" dt="2025-07-28T23:04:40.415" v="109" actId="700"/>
        <pc:sldMkLst>
          <pc:docMk/>
          <pc:sldMk cId="0" sldId="260"/>
        </pc:sldMkLst>
      </pc:sldChg>
      <pc:sldChg chg="mod modClrScheme chgLayout">
        <pc:chgData name="Felipe Carneiro" userId="bcc07223b7f1e6c9" providerId="LiveId" clId="{AE5641A2-AD6F-4883-8EC7-A6E34570C946}" dt="2025-07-28T23:04:34.994" v="108" actId="700"/>
        <pc:sldMkLst>
          <pc:docMk/>
          <pc:sldMk cId="0" sldId="261"/>
        </pc:sldMkLst>
      </pc:sldChg>
      <pc:sldChg chg="addSp delSp modSp mod modClrScheme chgLayout">
        <pc:chgData name="Felipe Carneiro" userId="bcc07223b7f1e6c9" providerId="LiveId" clId="{AE5641A2-AD6F-4883-8EC7-A6E34570C946}" dt="2025-07-28T23:04:31.691" v="107" actId="700"/>
        <pc:sldMkLst>
          <pc:docMk/>
          <pc:sldMk cId="0" sldId="262"/>
        </pc:sldMkLst>
        <pc:spChg chg="add del mod">
          <ac:chgData name="Felipe Carneiro" userId="bcc07223b7f1e6c9" providerId="LiveId" clId="{AE5641A2-AD6F-4883-8EC7-A6E34570C946}" dt="2025-07-28T23:00:13.293" v="99" actId="478"/>
          <ac:spMkLst>
            <pc:docMk/>
            <pc:sldMk cId="0" sldId="262"/>
            <ac:spMk id="13" creationId="{D808F9AF-6800-6AD4-3D41-F1BF2CF987DD}"/>
          </ac:spMkLst>
        </pc:spChg>
        <pc:spChg chg="add mod">
          <ac:chgData name="Felipe Carneiro" userId="bcc07223b7f1e6c9" providerId="LiveId" clId="{AE5641A2-AD6F-4883-8EC7-A6E34570C946}" dt="2025-07-28T23:00:17.573" v="100" actId="1076"/>
          <ac:spMkLst>
            <pc:docMk/>
            <pc:sldMk cId="0" sldId="262"/>
            <ac:spMk id="14" creationId="{EF479E16-6AC2-E345-1E24-C71B2A39D809}"/>
          </ac:spMkLst>
        </pc:spChg>
      </pc:sldChg>
      <pc:sldChg chg="mod modClrScheme chgLayout">
        <pc:chgData name="Felipe Carneiro" userId="bcc07223b7f1e6c9" providerId="LiveId" clId="{AE5641A2-AD6F-4883-8EC7-A6E34570C946}" dt="2025-07-28T23:04:14.237" v="105" actId="700"/>
        <pc:sldMkLst>
          <pc:docMk/>
          <pc:sldMk cId="0" sldId="263"/>
        </pc:sldMkLst>
      </pc:sldChg>
      <pc:sldChg chg="addSp modSp mod modClrScheme chgLayout">
        <pc:chgData name="Felipe Carneiro" userId="bcc07223b7f1e6c9" providerId="LiveId" clId="{AE5641A2-AD6F-4883-8EC7-A6E34570C946}" dt="2025-07-28T23:04:22.453" v="106" actId="700"/>
        <pc:sldMkLst>
          <pc:docMk/>
          <pc:sldMk cId="0" sldId="264"/>
        </pc:sldMkLst>
        <pc:spChg chg="add mod">
          <ac:chgData name="Felipe Carneiro" userId="bcc07223b7f1e6c9" providerId="LiveId" clId="{AE5641A2-AD6F-4883-8EC7-A6E34570C946}" dt="2025-07-28T23:01:09.591" v="102" actId="1076"/>
          <ac:spMkLst>
            <pc:docMk/>
            <pc:sldMk cId="0" sldId="264"/>
            <ac:spMk id="7" creationId="{05F5C288-BCE4-DF44-2023-C2A992CDE5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87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0986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EasyCleanMate: Efficient Memory Optimization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Developed with C++ and WinUI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83694"/>
            <a:ext cx="61955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Why EasyCleanMate?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83231" y="4165044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Slow performance and memory overload hinder productivity.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083231" y="4755475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goal: a fast, intuitive solution for system optimization.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3921323"/>
            <a:ext cx="30480" cy="1424583"/>
          </a:xfrm>
          <a:prstGeom prst="rect">
            <a:avLst/>
          </a:prstGeom>
          <a:solidFill>
            <a:srgbClr val="DA1B2E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583989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Project Requirements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692825" y="2012156"/>
            <a:ext cx="6380917" cy="2327553"/>
          </a:xfrm>
          <a:prstGeom prst="roundRect">
            <a:avLst>
              <a:gd name="adj" fmla="val 4714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692825" y="1989296"/>
            <a:ext cx="6380917" cy="91440"/>
          </a:xfrm>
          <a:prstGeom prst="roundRect">
            <a:avLst>
              <a:gd name="adj" fmla="val 90929"/>
            </a:avLst>
          </a:prstGeom>
          <a:solidFill>
            <a:srgbClr val="DA1B2E"/>
          </a:solidFill>
          <a:ln/>
        </p:spPr>
      </p:sp>
      <p:sp>
        <p:nvSpPr>
          <p:cNvPr id="5" name="Shape 3"/>
          <p:cNvSpPr/>
          <p:nvPr/>
        </p:nvSpPr>
        <p:spPr>
          <a:xfrm>
            <a:off x="3586282" y="1715214"/>
            <a:ext cx="593884" cy="593884"/>
          </a:xfrm>
          <a:prstGeom prst="roundRect">
            <a:avLst>
              <a:gd name="adj" fmla="val 153969"/>
            </a:avLst>
          </a:prstGeom>
          <a:solidFill>
            <a:srgbClr val="DA1B2E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399" y="1863685"/>
            <a:ext cx="237530" cy="29694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13567" y="2506980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Functional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13567" y="3030498"/>
            <a:ext cx="593943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Memory usage scanner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13567" y="3416379"/>
            <a:ext cx="593943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One-click cleaning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13567" y="3802261"/>
            <a:ext cx="593943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Visual feedback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92825" y="4834533"/>
            <a:ext cx="6380917" cy="2327553"/>
          </a:xfrm>
          <a:prstGeom prst="roundRect">
            <a:avLst>
              <a:gd name="adj" fmla="val 4714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692825" y="4811673"/>
            <a:ext cx="6380917" cy="91440"/>
          </a:xfrm>
          <a:prstGeom prst="roundRect">
            <a:avLst>
              <a:gd name="adj" fmla="val 90929"/>
            </a:avLst>
          </a:prstGeom>
          <a:solidFill>
            <a:srgbClr val="DA1B2E"/>
          </a:solidFill>
          <a:ln/>
        </p:spPr>
      </p:sp>
      <p:sp>
        <p:nvSpPr>
          <p:cNvPr id="13" name="Shape 10"/>
          <p:cNvSpPr/>
          <p:nvPr/>
        </p:nvSpPr>
        <p:spPr>
          <a:xfrm>
            <a:off x="3586282" y="4537591"/>
            <a:ext cx="593884" cy="593884"/>
          </a:xfrm>
          <a:prstGeom prst="roundRect">
            <a:avLst>
              <a:gd name="adj" fmla="val 153969"/>
            </a:avLst>
          </a:prstGeom>
          <a:solidFill>
            <a:srgbClr val="DA1B2E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99" y="4686062"/>
            <a:ext cx="237530" cy="29694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913567" y="5329357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Non-Functional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913567" y="5852874"/>
            <a:ext cx="593943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Fast execution time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913567" y="6238756"/>
            <a:ext cx="593943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User-friendly UI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913567" y="6624638"/>
            <a:ext cx="593943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Windows compatibility</a:t>
            </a:r>
            <a:endParaRPr lang="en-US" sz="155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FC801DF-F5FD-45BD-B3FA-8B3405C04096}"/>
              </a:ext>
            </a:extLst>
          </p:cNvPr>
          <p:cNvSpPr/>
          <p:nvPr/>
        </p:nvSpPr>
        <p:spPr>
          <a:xfrm rot="3120530">
            <a:off x="6810808" y="4119935"/>
            <a:ext cx="74177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5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illustrative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0689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Interface Design (illustrative)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9" y="3092648"/>
            <a:ext cx="4250650" cy="25998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815" y="3092648"/>
            <a:ext cx="4250650" cy="259984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702" y="3092648"/>
            <a:ext cx="4250650" cy="259984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309" y="607599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Clean and modern layout for intuitive user experience.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7BDDA-CD10-4CC0-128D-8D7FE482DB73}"/>
              </a:ext>
            </a:extLst>
          </p:cNvPr>
          <p:cNvSpPr/>
          <p:nvPr/>
        </p:nvSpPr>
        <p:spPr>
          <a:xfrm rot="3120530">
            <a:off x="1266307" y="4035821"/>
            <a:ext cx="324989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5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illustrative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4AB706-A095-3B33-7C44-5E2946B4017C}"/>
              </a:ext>
            </a:extLst>
          </p:cNvPr>
          <p:cNvSpPr/>
          <p:nvPr/>
        </p:nvSpPr>
        <p:spPr>
          <a:xfrm rot="3120530">
            <a:off x="5690194" y="4104831"/>
            <a:ext cx="324989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5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illustrative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5C009D-C7F2-AD8D-7DAF-438F367EC220}"/>
              </a:ext>
            </a:extLst>
          </p:cNvPr>
          <p:cNvSpPr/>
          <p:nvPr/>
        </p:nvSpPr>
        <p:spPr>
          <a:xfrm rot="3120530">
            <a:off x="10203892" y="4104831"/>
            <a:ext cx="324989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5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illustrative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14068"/>
            <a:ext cx="890623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Components and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260044"/>
            <a:ext cx="655689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33431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Scanner Module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4884" y="3829288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Identifies redundant memory.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60044"/>
            <a:ext cx="655689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1775" y="33431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Cleaning Engine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31775" y="3829288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Optimizes memory allocation.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392573"/>
            <a:ext cx="6556891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4884" y="54756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WinUI Interface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4884" y="5961817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 interaction layer.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92573"/>
            <a:ext cx="6556891" cy="8665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1775" y="54756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Operating System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31775" y="5961817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System-level integration.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58309" y="67688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Simplified diagram showing data flow: Scanner → Cleaning → UI → OS.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629828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Implementation Details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5" y="1715214"/>
            <a:ext cx="6380917" cy="638091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279" y="1715214"/>
            <a:ext cx="593884" cy="593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4279" y="2556510"/>
            <a:ext cx="273438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C++ for Performance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64279" y="3080028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Low-level memory management for speed.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279" y="3891558"/>
            <a:ext cx="593884" cy="593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4279" y="4732853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WinUI for Visuals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64279" y="5256371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Modern, responsive user interface.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0177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Quality Verification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3940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29138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39994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Ensuring individual components function correctly.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17992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62326" y="42543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62326" y="4740473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Validating component interactions and data flow.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5204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55948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User Feedback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6080998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Gathering insights for continuous improvement.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79E16-6AC2-E345-1E24-C71B2A39D809}"/>
              </a:ext>
            </a:extLst>
          </p:cNvPr>
          <p:cNvSpPr/>
          <p:nvPr/>
        </p:nvSpPr>
        <p:spPr>
          <a:xfrm rot="3120530">
            <a:off x="8502405" y="3955643"/>
            <a:ext cx="74177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5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illustrative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4721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Future Evolution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4392573"/>
            <a:ext cx="13113782" cy="30480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4" name="Shape 2"/>
          <p:cNvSpPr/>
          <p:nvPr/>
        </p:nvSpPr>
        <p:spPr>
          <a:xfrm>
            <a:off x="3953828" y="3742611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5" name="Shape 3"/>
          <p:cNvSpPr/>
          <p:nvPr/>
        </p:nvSpPr>
        <p:spPr>
          <a:xfrm>
            <a:off x="3725347" y="41488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034" y="4178796"/>
            <a:ext cx="342067" cy="4275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543651" y="26931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Regular Updates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74884" y="3179326"/>
            <a:ext cx="59883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New features and performance enhancements.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299960" y="4392573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10" name="Shape 7"/>
          <p:cNvSpPr/>
          <p:nvPr/>
        </p:nvSpPr>
        <p:spPr>
          <a:xfrm>
            <a:off x="7071479" y="41488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167" y="4178796"/>
            <a:ext cx="342067" cy="4275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889784" y="52591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Bug Fixes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4321016" y="5745242"/>
            <a:ext cx="59883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Addressing reported issues promptly.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10646093" y="3742611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15" name="Shape 11"/>
          <p:cNvSpPr/>
          <p:nvPr/>
        </p:nvSpPr>
        <p:spPr>
          <a:xfrm>
            <a:off x="10417612" y="41488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99" y="4178796"/>
            <a:ext cx="342067" cy="42755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235916" y="26931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Feature Expansion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667149" y="3179326"/>
            <a:ext cx="59883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Expanding optimization capabilities.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758309" y="63356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Roadmap for continuous improvement and growth.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83694"/>
            <a:ext cx="724161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EasyCleanMate in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69631" y="4165044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See a quick demonstration of EasyCleanMate's features.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3921323"/>
            <a:ext cx="30480" cy="834152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6" name="Text 3"/>
          <p:cNvSpPr/>
          <p:nvPr/>
        </p:nvSpPr>
        <p:spPr>
          <a:xfrm>
            <a:off x="6244709" y="499919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Watch Demo Video</a:t>
            </a:r>
            <a:endParaRPr lang="en-US" sz="1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F5C288-BCE4-DF44-2023-C2A992CDE507}"/>
              </a:ext>
            </a:extLst>
          </p:cNvPr>
          <p:cNvSpPr/>
          <p:nvPr/>
        </p:nvSpPr>
        <p:spPr>
          <a:xfrm rot="3120530">
            <a:off x="-965683" y="3553569"/>
            <a:ext cx="74177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5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illustrative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214</Words>
  <Application>Microsoft Office PowerPoint</Application>
  <PresentationFormat>Custom</PresentationFormat>
  <Paragraphs>64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Sora Semi Bold</vt:lpstr>
      <vt:lpstr>Sora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Felipe Carneiro</cp:lastModifiedBy>
  <cp:revision>1</cp:revision>
  <dcterms:created xsi:type="dcterms:W3CDTF">2025-07-28T22:44:55Z</dcterms:created>
  <dcterms:modified xsi:type="dcterms:W3CDTF">2025-07-28T23:04:59Z</dcterms:modified>
</cp:coreProperties>
</file>